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8" r:id="rId3"/>
    <p:sldId id="262" r:id="rId4"/>
    <p:sldId id="264" r:id="rId5"/>
    <p:sldId id="267" r:id="rId6"/>
    <p:sldId id="266" r:id="rId7"/>
    <p:sldId id="265" r:id="rId8"/>
    <p:sldId id="263" r:id="rId9"/>
    <p:sldId id="26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CFE53-F2BC-49EB-A788-D9E88E8BFEFF}" v="92" dt="2022-09-15T16:56:1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Kontinent nemirnog ruba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FF1C8176-7B49-F699-54E3-C3728209092F}"/>
              </a:ext>
            </a:extLst>
          </p:cNvPr>
          <p:cNvSpPr txBox="1"/>
          <p:nvPr/>
        </p:nvSpPr>
        <p:spPr>
          <a:xfrm>
            <a:off x="6738731" y="6251714"/>
            <a:ext cx="276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Glavne reljefne cjeline Azije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A315D16-72F1-D7AF-530E-2AFDCE24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281"/>
            <a:ext cx="6549887" cy="562501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810EA84-A143-3DAA-30FA-AB20190B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08" y="1602073"/>
            <a:ext cx="4077269" cy="2838846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9BFF3DC-2B85-AF1F-9A15-D6A33D7CB1AE}"/>
              </a:ext>
            </a:extLst>
          </p:cNvPr>
          <p:cNvSpPr txBox="1"/>
          <p:nvPr/>
        </p:nvSpPr>
        <p:spPr>
          <a:xfrm>
            <a:off x="8076243" y="4532244"/>
            <a:ext cx="286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Nastanak Himalaje sudarom </a:t>
            </a:r>
          </a:p>
          <a:p>
            <a:r>
              <a:rPr lang="hr-HR" dirty="0"/>
              <a:t>Indijske i Euroazijske ploče</a:t>
            </a:r>
          </a:p>
        </p:txBody>
      </p:sp>
    </p:spTree>
    <p:extLst>
      <p:ext uri="{BB962C8B-B14F-4D97-AF65-F5344CB8AC3E}">
        <p14:creationId xmlns:p14="http://schemas.microsoft.com/office/powerpoint/2010/main" val="482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424" y="3075156"/>
            <a:ext cx="3665376" cy="3304640"/>
          </a:xfrm>
        </p:spPr>
        <p:txBody>
          <a:bodyPr>
            <a:normAutofit/>
          </a:bodyPr>
          <a:lstStyle/>
          <a:p>
            <a:r>
              <a:rPr lang="hr-HR" dirty="0"/>
              <a:t>štit – prastare stijene na površini (</a:t>
            </a:r>
            <a:r>
              <a:rPr lang="hr-HR"/>
              <a:t>pretežno goroviti)</a:t>
            </a:r>
            <a:endParaRPr lang="hr-HR" dirty="0"/>
          </a:p>
          <a:p>
            <a:endParaRPr lang="hr-HR" dirty="0"/>
          </a:p>
          <a:p>
            <a:r>
              <a:rPr lang="hr-HR" dirty="0"/>
              <a:t>platforma – prastare stijene prekrivene mlađim naslagama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424" y="1808703"/>
            <a:ext cx="3665375" cy="770868"/>
          </a:xfrm>
        </p:spPr>
        <p:txBody>
          <a:bodyPr/>
          <a:lstStyle/>
          <a:p>
            <a:r>
              <a:rPr lang="hr-HR" dirty="0"/>
              <a:t>Prastara Azija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3D4E80-2AF9-FDD9-A442-577F9296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64"/>
            <a:ext cx="6672975" cy="568816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5593AE6-9A89-DDC2-6AEC-D5FD1906AE6F}"/>
              </a:ext>
            </a:extLst>
          </p:cNvPr>
          <p:cNvSpPr txBox="1"/>
          <p:nvPr/>
        </p:nvSpPr>
        <p:spPr>
          <a:xfrm>
            <a:off x="3943070" y="2179461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Sibirski štit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41FDAC9-3063-3F0A-7145-509AA8D57946}"/>
              </a:ext>
            </a:extLst>
          </p:cNvPr>
          <p:cNvSpPr txBox="1"/>
          <p:nvPr/>
        </p:nvSpPr>
        <p:spPr>
          <a:xfrm>
            <a:off x="2835651" y="2364127"/>
            <a:ext cx="1107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Sibirska </a:t>
            </a:r>
          </a:p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platforma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3BB8D52-EDA6-76EC-A044-D2365ED085BF}"/>
              </a:ext>
            </a:extLst>
          </p:cNvPr>
          <p:cNvSpPr txBox="1"/>
          <p:nvPr/>
        </p:nvSpPr>
        <p:spPr>
          <a:xfrm>
            <a:off x="4329404" y="3879029"/>
            <a:ext cx="169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Sjevernokineski </a:t>
            </a:r>
          </a:p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štit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7AFA768-0C9A-ECAF-31D1-CDA968516C41}"/>
              </a:ext>
            </a:extLst>
          </p:cNvPr>
          <p:cNvSpPr txBox="1"/>
          <p:nvPr/>
        </p:nvSpPr>
        <p:spPr>
          <a:xfrm>
            <a:off x="4139716" y="4502753"/>
            <a:ext cx="6134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Južnokineski </a:t>
            </a:r>
          </a:p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štit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EE5780E-0105-53FD-36FF-A374EBB2AA4A}"/>
              </a:ext>
            </a:extLst>
          </p:cNvPr>
          <p:cNvSpPr txBox="1"/>
          <p:nvPr/>
        </p:nvSpPr>
        <p:spPr>
          <a:xfrm>
            <a:off x="2763026" y="4859834"/>
            <a:ext cx="1146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Indijski </a:t>
            </a:r>
          </a:p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štit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FA68A3E-8298-0BA5-27A4-BB0EAD5C9378}"/>
              </a:ext>
            </a:extLst>
          </p:cNvPr>
          <p:cNvSpPr txBox="1"/>
          <p:nvPr/>
        </p:nvSpPr>
        <p:spPr>
          <a:xfrm>
            <a:off x="930729" y="4010430"/>
            <a:ext cx="1411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Arapski </a:t>
            </a:r>
          </a:p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štit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424" y="2780522"/>
            <a:ext cx="3665376" cy="3599274"/>
          </a:xfrm>
        </p:spPr>
        <p:txBody>
          <a:bodyPr/>
          <a:lstStyle/>
          <a:p>
            <a:r>
              <a:rPr lang="hr-HR" dirty="0"/>
              <a:t>U paleozoiku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1 – Ural</a:t>
            </a:r>
          </a:p>
          <a:p>
            <a:pPr marL="0" indent="0">
              <a:buNone/>
            </a:pPr>
            <a:r>
              <a:rPr lang="hr-HR" dirty="0"/>
              <a:t>2 – </a:t>
            </a:r>
            <a:r>
              <a:rPr lang="hr-HR" dirty="0" err="1"/>
              <a:t>Altaj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3 – </a:t>
            </a:r>
            <a:r>
              <a:rPr lang="hr-HR" dirty="0" err="1"/>
              <a:t>Sajansko</a:t>
            </a:r>
            <a:r>
              <a:rPr lang="hr-HR" dirty="0"/>
              <a:t> gorje</a:t>
            </a:r>
          </a:p>
          <a:p>
            <a:pPr marL="0" indent="0">
              <a:buNone/>
            </a:pPr>
            <a:r>
              <a:rPr lang="hr-HR" dirty="0"/>
              <a:t>4- </a:t>
            </a:r>
            <a:r>
              <a:rPr lang="hr-HR" dirty="0" err="1"/>
              <a:t>Jablonovsko</a:t>
            </a:r>
            <a:r>
              <a:rPr lang="hr-HR" dirty="0"/>
              <a:t> gorje</a:t>
            </a:r>
          </a:p>
          <a:p>
            <a:pPr marL="0" indent="0">
              <a:buNone/>
            </a:pPr>
            <a:r>
              <a:rPr lang="hr-HR" dirty="0"/>
              <a:t>5 – </a:t>
            </a:r>
            <a:r>
              <a:rPr lang="hr-HR" dirty="0" err="1"/>
              <a:t>Stanovojsko</a:t>
            </a:r>
            <a:r>
              <a:rPr lang="hr-HR" dirty="0"/>
              <a:t> gorje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424" y="1808703"/>
            <a:ext cx="3665375" cy="770868"/>
          </a:xfrm>
        </p:spPr>
        <p:txBody>
          <a:bodyPr/>
          <a:lstStyle/>
          <a:p>
            <a:r>
              <a:rPr lang="hr-HR" dirty="0"/>
              <a:t>Stara Azija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3D4E80-2AF9-FDD9-A442-577F9296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64"/>
            <a:ext cx="6672975" cy="568816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DCAA90E-92AA-E405-F831-899671271639}"/>
              </a:ext>
            </a:extLst>
          </p:cNvPr>
          <p:cNvSpPr txBox="1"/>
          <p:nvPr/>
        </p:nvSpPr>
        <p:spPr>
          <a:xfrm>
            <a:off x="2593910" y="2579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49FAF91-82BC-B19A-5B89-592FB8FC6F9E}"/>
              </a:ext>
            </a:extLst>
          </p:cNvPr>
          <p:cNvSpPr txBox="1"/>
          <p:nvPr/>
        </p:nvSpPr>
        <p:spPr>
          <a:xfrm>
            <a:off x="3530081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676C470-0A28-D2EB-4EF7-AE2C87579230}"/>
              </a:ext>
            </a:extLst>
          </p:cNvPr>
          <p:cNvSpPr txBox="1"/>
          <p:nvPr/>
        </p:nvSpPr>
        <p:spPr>
          <a:xfrm>
            <a:off x="3927391" y="29702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3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2411976-96BF-31D1-61B0-680A747C99E4}"/>
              </a:ext>
            </a:extLst>
          </p:cNvPr>
          <p:cNvSpPr txBox="1"/>
          <p:nvPr/>
        </p:nvSpPr>
        <p:spPr>
          <a:xfrm>
            <a:off x="4567297" y="28590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1021968-25A4-B40C-9880-8106DA2FC4DA}"/>
              </a:ext>
            </a:extLst>
          </p:cNvPr>
          <p:cNvSpPr txBox="1"/>
          <p:nvPr/>
        </p:nvSpPr>
        <p:spPr>
          <a:xfrm>
            <a:off x="4868983" y="2595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42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274" y="2952681"/>
            <a:ext cx="4705673" cy="330464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Sudar </a:t>
            </a:r>
            <a:r>
              <a:rPr lang="hr-HR" dirty="0" err="1"/>
              <a:t>litosfernih</a:t>
            </a:r>
            <a:r>
              <a:rPr lang="hr-HR" dirty="0"/>
              <a:t> ploča</a:t>
            </a:r>
          </a:p>
          <a:p>
            <a:endParaRPr lang="hr-HR" dirty="0"/>
          </a:p>
          <a:p>
            <a:r>
              <a:rPr lang="hr-HR" dirty="0"/>
              <a:t>1 – </a:t>
            </a:r>
            <a:r>
              <a:rPr lang="hr-HR" dirty="0" err="1"/>
              <a:t>Toros</a:t>
            </a:r>
            <a:r>
              <a:rPr lang="hr-HR" dirty="0"/>
              <a:t>     2 – Kavkaz</a:t>
            </a:r>
          </a:p>
          <a:p>
            <a:r>
              <a:rPr lang="hr-HR" dirty="0"/>
              <a:t>3 – Iransko gorje  4 – </a:t>
            </a:r>
            <a:r>
              <a:rPr lang="hr-HR" dirty="0" err="1"/>
              <a:t>Pamir</a:t>
            </a:r>
            <a:endParaRPr lang="hr-HR" dirty="0"/>
          </a:p>
          <a:p>
            <a:r>
              <a:rPr lang="hr-HR" dirty="0"/>
              <a:t>5 – </a:t>
            </a:r>
            <a:r>
              <a:rPr lang="hr-HR" dirty="0" err="1"/>
              <a:t>Hindukuš</a:t>
            </a:r>
            <a:r>
              <a:rPr lang="hr-HR" dirty="0"/>
              <a:t>   6 – Karakorum</a:t>
            </a:r>
          </a:p>
          <a:p>
            <a:r>
              <a:rPr lang="hr-HR" dirty="0"/>
              <a:t>7 – </a:t>
            </a:r>
            <a:r>
              <a:rPr lang="hr-HR" dirty="0" err="1"/>
              <a:t>Kunlun</a:t>
            </a:r>
            <a:r>
              <a:rPr lang="hr-HR" dirty="0"/>
              <a:t> </a:t>
            </a:r>
            <a:r>
              <a:rPr lang="hr-HR" dirty="0" err="1"/>
              <a:t>Shan</a:t>
            </a:r>
            <a:r>
              <a:rPr lang="hr-HR" dirty="0"/>
              <a:t>  8 – </a:t>
            </a:r>
            <a:r>
              <a:rPr lang="hr-HR" dirty="0" err="1"/>
              <a:t>Tien</a:t>
            </a:r>
            <a:r>
              <a:rPr lang="hr-HR" dirty="0"/>
              <a:t> </a:t>
            </a:r>
            <a:r>
              <a:rPr lang="hr-HR" dirty="0" err="1"/>
              <a:t>Shan</a:t>
            </a:r>
            <a:endParaRPr lang="hr-HR" dirty="0"/>
          </a:p>
          <a:p>
            <a:r>
              <a:rPr lang="hr-HR" dirty="0"/>
              <a:t>9 - Himalaja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424" y="1482132"/>
            <a:ext cx="3665375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Mlade ulančane planine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3D4E80-2AF9-FDD9-A442-577F9296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64"/>
            <a:ext cx="6672975" cy="568816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C239C2D-AEE9-1FCB-3C42-E4B640AEAE25}"/>
              </a:ext>
            </a:extLst>
          </p:cNvPr>
          <p:cNvSpPr txBox="1"/>
          <p:nvPr/>
        </p:nvSpPr>
        <p:spPr>
          <a:xfrm>
            <a:off x="1054359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FF9BC84-0CC1-E5D7-D1E4-15EABD50F952}"/>
              </a:ext>
            </a:extLst>
          </p:cNvPr>
          <p:cNvSpPr txBox="1"/>
          <p:nvPr/>
        </p:nvSpPr>
        <p:spPr>
          <a:xfrm>
            <a:off x="1562083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E154FB7-7CFF-4F47-3021-A2A4946B73EB}"/>
              </a:ext>
            </a:extLst>
          </p:cNvPr>
          <p:cNvSpPr txBox="1"/>
          <p:nvPr/>
        </p:nvSpPr>
        <p:spPr>
          <a:xfrm>
            <a:off x="1716032" y="39858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83B4919-6839-5BCC-23EA-DFFED09FB204}"/>
              </a:ext>
            </a:extLst>
          </p:cNvPr>
          <p:cNvSpPr txBox="1"/>
          <p:nvPr/>
        </p:nvSpPr>
        <p:spPr>
          <a:xfrm>
            <a:off x="2727649" y="3723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0AE995B-D23A-B911-B5F2-D2B00F9C389D}"/>
              </a:ext>
            </a:extLst>
          </p:cNvPr>
          <p:cNvSpPr txBox="1"/>
          <p:nvPr/>
        </p:nvSpPr>
        <p:spPr>
          <a:xfrm>
            <a:off x="2878492" y="3940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C577A3-C698-2DB6-99A6-F03EBFB0FBA8}"/>
              </a:ext>
            </a:extLst>
          </p:cNvPr>
          <p:cNvSpPr txBox="1"/>
          <p:nvPr/>
        </p:nvSpPr>
        <p:spPr>
          <a:xfrm>
            <a:off x="2730755" y="4027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50FDA63-CF33-4B00-3B77-CD212E01C287}"/>
              </a:ext>
            </a:extLst>
          </p:cNvPr>
          <p:cNvSpPr txBox="1"/>
          <p:nvPr/>
        </p:nvSpPr>
        <p:spPr>
          <a:xfrm>
            <a:off x="3244715" y="3947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7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D629B50-4185-8B0F-2B19-23B11F346AD0}"/>
              </a:ext>
            </a:extLst>
          </p:cNvPr>
          <p:cNvSpPr txBox="1"/>
          <p:nvPr/>
        </p:nvSpPr>
        <p:spPr>
          <a:xfrm>
            <a:off x="3093872" y="3642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EB01FE4-1E50-113C-F33A-D8CB8DBDAB84}"/>
              </a:ext>
            </a:extLst>
          </p:cNvPr>
          <p:cNvSpPr txBox="1"/>
          <p:nvPr/>
        </p:nvSpPr>
        <p:spPr>
          <a:xfrm>
            <a:off x="3291387" y="44081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81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424" y="3075156"/>
            <a:ext cx="3665376" cy="3304640"/>
          </a:xfrm>
        </p:spPr>
        <p:txBody>
          <a:bodyPr/>
          <a:lstStyle/>
          <a:p>
            <a:r>
              <a:rPr lang="hr-HR" dirty="0"/>
              <a:t>1 – Tibet</a:t>
            </a:r>
          </a:p>
          <a:p>
            <a:r>
              <a:rPr lang="hr-HR" dirty="0"/>
              <a:t>2 – Anatolija</a:t>
            </a:r>
          </a:p>
          <a:p>
            <a:r>
              <a:rPr lang="hr-HR" dirty="0"/>
              <a:t>3 – Iranska visoravan</a:t>
            </a:r>
          </a:p>
          <a:p>
            <a:r>
              <a:rPr lang="hr-HR" dirty="0"/>
              <a:t>4 – </a:t>
            </a:r>
            <a:r>
              <a:rPr lang="hr-HR" dirty="0" err="1"/>
              <a:t>Tarimska</a:t>
            </a:r>
            <a:r>
              <a:rPr lang="hr-HR" dirty="0"/>
              <a:t> zavala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424" y="1808703"/>
            <a:ext cx="3665375" cy="770868"/>
          </a:xfrm>
        </p:spPr>
        <p:txBody>
          <a:bodyPr/>
          <a:lstStyle/>
          <a:p>
            <a:r>
              <a:rPr lang="hr-HR" dirty="0"/>
              <a:t>Visoravni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3D4E80-2AF9-FDD9-A442-577F9296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64"/>
            <a:ext cx="6672975" cy="568816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D857521-93B7-A017-FEA3-BD1CD759A398}"/>
              </a:ext>
            </a:extLst>
          </p:cNvPr>
          <p:cNvSpPr txBox="1"/>
          <p:nvPr/>
        </p:nvSpPr>
        <p:spPr>
          <a:xfrm>
            <a:off x="3480318" y="41700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1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7DAEE5-BAD4-F9E8-2743-AB35386D69B7}"/>
              </a:ext>
            </a:extLst>
          </p:cNvPr>
          <p:cNvSpPr txBox="1"/>
          <p:nvPr/>
        </p:nvSpPr>
        <p:spPr>
          <a:xfrm>
            <a:off x="1073020" y="2966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420191A-AA8E-7B7C-FDC5-E1830E52AB25}"/>
              </a:ext>
            </a:extLst>
          </p:cNvPr>
          <p:cNvSpPr txBox="1"/>
          <p:nvPr/>
        </p:nvSpPr>
        <p:spPr>
          <a:xfrm>
            <a:off x="1810138" y="38011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02F455E-6F5D-1DC7-98CC-DB23A8F000D8}"/>
              </a:ext>
            </a:extLst>
          </p:cNvPr>
          <p:cNvSpPr txBox="1"/>
          <p:nvPr/>
        </p:nvSpPr>
        <p:spPr>
          <a:xfrm>
            <a:off x="3255623" y="3719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85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424" y="3075156"/>
            <a:ext cx="3665376" cy="3304640"/>
          </a:xfrm>
        </p:spPr>
        <p:txBody>
          <a:bodyPr/>
          <a:lstStyle/>
          <a:p>
            <a:r>
              <a:rPr lang="hr-HR" dirty="0"/>
              <a:t>1 – Velika kineska</a:t>
            </a:r>
          </a:p>
          <a:p>
            <a:r>
              <a:rPr lang="hr-HR" dirty="0"/>
              <a:t>2 – </a:t>
            </a:r>
            <a:r>
              <a:rPr lang="hr-HR" dirty="0" err="1"/>
              <a:t>Mandžurijska</a:t>
            </a:r>
            <a:endParaRPr lang="hr-HR" dirty="0"/>
          </a:p>
          <a:p>
            <a:r>
              <a:rPr lang="hr-HR" dirty="0"/>
              <a:t>3 – </a:t>
            </a:r>
            <a:r>
              <a:rPr lang="hr-HR" dirty="0" err="1"/>
              <a:t>Turanska</a:t>
            </a:r>
            <a:endParaRPr lang="hr-HR" dirty="0"/>
          </a:p>
          <a:p>
            <a:r>
              <a:rPr lang="hr-HR" dirty="0"/>
              <a:t>4 – </a:t>
            </a:r>
            <a:r>
              <a:rPr lang="hr-HR" dirty="0" err="1"/>
              <a:t>Zapadnosibirska</a:t>
            </a:r>
            <a:endParaRPr lang="hr-HR" dirty="0"/>
          </a:p>
          <a:p>
            <a:r>
              <a:rPr lang="hr-HR" dirty="0"/>
              <a:t>5 - </a:t>
            </a:r>
            <a:r>
              <a:rPr lang="hr-HR" dirty="0" err="1"/>
              <a:t>Prikaspijska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424" y="1808703"/>
            <a:ext cx="3665375" cy="770868"/>
          </a:xfrm>
        </p:spPr>
        <p:txBody>
          <a:bodyPr/>
          <a:lstStyle/>
          <a:p>
            <a:r>
              <a:rPr lang="hr-HR" dirty="0"/>
              <a:t>Nizine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3D4E80-2AF9-FDD9-A442-577F9296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764"/>
            <a:ext cx="6672975" cy="568816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236960D-236D-323B-347E-A895BA4E948F}"/>
              </a:ext>
            </a:extLst>
          </p:cNvPr>
          <p:cNvSpPr txBox="1"/>
          <p:nvPr/>
        </p:nvSpPr>
        <p:spPr>
          <a:xfrm>
            <a:off x="4842587" y="39858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3A625AC-97B1-C2AE-30C2-9D395B43F02F}"/>
              </a:ext>
            </a:extLst>
          </p:cNvPr>
          <p:cNvSpPr txBox="1"/>
          <p:nvPr/>
        </p:nvSpPr>
        <p:spPr>
          <a:xfrm>
            <a:off x="4993430" y="3132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47CCCD8-EC78-5DD3-4D81-E6B7BD0B424F}"/>
              </a:ext>
            </a:extLst>
          </p:cNvPr>
          <p:cNvSpPr txBox="1"/>
          <p:nvPr/>
        </p:nvSpPr>
        <p:spPr>
          <a:xfrm>
            <a:off x="2195029" y="3317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3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8490371-E862-74D6-F91C-AEA9D6664168}"/>
              </a:ext>
            </a:extLst>
          </p:cNvPr>
          <p:cNvSpPr txBox="1"/>
          <p:nvPr/>
        </p:nvSpPr>
        <p:spPr>
          <a:xfrm>
            <a:off x="3185644" y="2509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FC3641B-5BE4-BE30-3633-C2BB05E2DB1B}"/>
              </a:ext>
            </a:extLst>
          </p:cNvPr>
          <p:cNvSpPr txBox="1"/>
          <p:nvPr/>
        </p:nvSpPr>
        <p:spPr>
          <a:xfrm>
            <a:off x="2019352" y="2878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ighlight>
                  <a:srgbClr val="000000"/>
                </a:highligh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84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C23566F-8B86-0CBC-E40E-3C1CF089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4320209" cy="3304640"/>
          </a:xfrm>
        </p:spPr>
        <p:txBody>
          <a:bodyPr/>
          <a:lstStyle/>
          <a:p>
            <a:r>
              <a:rPr lang="hr-HR" dirty="0"/>
              <a:t>Pacifički vatreni prsten</a:t>
            </a:r>
          </a:p>
          <a:p>
            <a:r>
              <a:rPr lang="hr-HR" dirty="0"/>
              <a:t>Česti razorni potresi, vulkanske erupcije i </a:t>
            </a:r>
            <a:r>
              <a:rPr lang="hr-HR" dirty="0" err="1"/>
              <a:t>tsunamiji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D98DE2E-D522-74F5-E861-BC729F84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Vulkani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BF5870-A91C-D705-188F-3BF90017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81" y="1899972"/>
            <a:ext cx="3528811" cy="287842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EC81576-C4B1-CD46-BBF2-3F6F1E3A2A8A}"/>
              </a:ext>
            </a:extLst>
          </p:cNvPr>
          <p:cNvSpPr txBox="1"/>
          <p:nvPr/>
        </p:nvSpPr>
        <p:spPr>
          <a:xfrm>
            <a:off x="6538081" y="5179467"/>
            <a:ext cx="3482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Sumatra, Indonezija</a:t>
            </a:r>
          </a:p>
          <a:p>
            <a:r>
              <a:rPr lang="hr-HR" dirty="0"/>
              <a:t>Potres izazvao smrtonosni tsunami </a:t>
            </a:r>
          </a:p>
          <a:p>
            <a:r>
              <a:rPr lang="hr-HR" dirty="0"/>
              <a:t>od kojeg je 2004. poginulo više od </a:t>
            </a:r>
          </a:p>
          <a:p>
            <a:r>
              <a:rPr lang="hr-HR" dirty="0"/>
              <a:t>200 000 ljudi.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5D2A4E1-B39C-B679-A37C-3EB75FB32C80}"/>
              </a:ext>
            </a:extLst>
          </p:cNvPr>
          <p:cNvSpPr txBox="1"/>
          <p:nvPr/>
        </p:nvSpPr>
        <p:spPr>
          <a:xfrm>
            <a:off x="6538081" y="4977113"/>
            <a:ext cx="4093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Indonezija je poznata i po jednoj </a:t>
            </a:r>
          </a:p>
          <a:p>
            <a:r>
              <a:rPr lang="hr-HR" dirty="0"/>
              <a:t>od najrazornijih vulkanskih erupcija</a:t>
            </a:r>
          </a:p>
          <a:p>
            <a:r>
              <a:rPr lang="hr-HR" dirty="0"/>
              <a:t> u povijesti iz 1883. godine.</a:t>
            </a:r>
          </a:p>
          <a:p>
            <a:r>
              <a:rPr lang="hr-HR" dirty="0"/>
              <a:t>Vulkanska erupcija na otoku Krakatau</a:t>
            </a:r>
          </a:p>
          <a:p>
            <a:r>
              <a:rPr lang="hr-HR" dirty="0"/>
              <a:t> izdignula je tsunami visine oko 35 metara</a:t>
            </a:r>
          </a:p>
          <a:p>
            <a:r>
              <a:rPr lang="hr-HR" dirty="0"/>
              <a:t> te uzrokovala smrt više od 36 000 ljudi.</a:t>
            </a:r>
          </a:p>
        </p:txBody>
      </p:sp>
    </p:spTree>
    <p:extLst>
      <p:ext uri="{BB962C8B-B14F-4D97-AF65-F5344CB8AC3E}">
        <p14:creationId xmlns:p14="http://schemas.microsoft.com/office/powerpoint/2010/main" val="24169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2F28709-A61E-11B7-55E7-4D9B0FA3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3075156"/>
            <a:ext cx="4724400" cy="3304640"/>
          </a:xfrm>
        </p:spPr>
        <p:txBody>
          <a:bodyPr/>
          <a:lstStyle/>
          <a:p>
            <a:r>
              <a:rPr lang="hr-HR" dirty="0"/>
              <a:t>Proanaliziraj kako blizina vulkanima, klima (klimatski čimbenici), reljef i vode utječu na gustoću naseljenosti Azije.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61F5D71-589D-B0E2-C177-C731F299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1808703"/>
            <a:ext cx="4724400" cy="770868"/>
          </a:xfrm>
        </p:spPr>
        <p:txBody>
          <a:bodyPr/>
          <a:lstStyle/>
          <a:p>
            <a:r>
              <a:rPr lang="hr-HR" dirty="0"/>
              <a:t>Gustoća naseljenosti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1CD7E54-1C7F-C48A-A2BF-7AE27DBD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857" y="0"/>
            <a:ext cx="680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250</Words>
  <Application>Microsoft Office PowerPoint</Application>
  <PresentationFormat>Široki zaslon</PresentationFormat>
  <Paragraphs>84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Kontinent nemirnog ruba</vt:lpstr>
      <vt:lpstr>PowerPoint prezentacija</vt:lpstr>
      <vt:lpstr>Prastara Azija</vt:lpstr>
      <vt:lpstr>Stara Azija</vt:lpstr>
      <vt:lpstr>Mlade ulančane planine</vt:lpstr>
      <vt:lpstr>Visoravni</vt:lpstr>
      <vt:lpstr>Nizine</vt:lpstr>
      <vt:lpstr>Vulkani</vt:lpstr>
      <vt:lpstr>Gustoća naseljenosti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2022-09-16T14:13:25Z</dcterms:modified>
</cp:coreProperties>
</file>